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84693329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542624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 </a:t>
            </a:r>
            <a:r>
              <a:rPr lang="ru-RU" altLang="ru-RU" sz="1200" b="1" dirty="0" err="1" smtClean="0">
                <a:latin typeface="Times New Roman" pitchFamily="18" charset="0"/>
                <a:cs typeface="Times New Roman" pitchFamily="18" charset="0"/>
              </a:rPr>
              <a:t>мамырда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12-14, күндіз            30-32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16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екпіні 15-20 м/с.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21455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14323</TotalTime>
  <Words>565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4169</cp:revision>
  <cp:lastPrinted>2021-07-01T03:56:27Z</cp:lastPrinted>
  <dcterms:created xsi:type="dcterms:W3CDTF">2018-03-27T06:03:00Z</dcterms:created>
  <dcterms:modified xsi:type="dcterms:W3CDTF">2026-05-14T07:16:37Z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